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1DC1F-9AA6-4665-AD5C-0F8EE79D4E94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FA74-F17B-480E-AD16-F259FC6E9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Fructose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ifference Between Glucose and frutcose - infograph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38400"/>
            <a:ext cx="9144000" cy="891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ORGANIC CHEMISTRY AND UNIT PROCESS. 1.PATEL MITUL PATEL NIKUNJ PATEL  PRIYANK PATEL RAJKUMAR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68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Why are there two names, i.e., glucose and fructose if they have the same  chemical formula? Where can I see these all in the practical world? - Quo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09600"/>
            <a:ext cx="75438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8686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Structure of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Fructose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Fructose has a cyclic structure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Due to the presence of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group, it results in the formation of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intramolecular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hemiacetal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this arrangement, C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-OH combines with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ketonic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group present in the second position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results in the formation of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chiral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carbon and two arrangements of CH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OH and OH group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Hence, D-fructose exhibits stereoisomerism in which α-D-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fructopyranose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β-D-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fructopyranose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are the isomers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Physical and Chemical Properties of Fructose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carbohydrate can be fermented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anaerobically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the help of yeast or bacteria in which they are converted into carbon dioxide and ethanol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Fruit sugar is used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Maillard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Reaction with amino acids over glucose as the reaction occurs rapidly as they are present in an open-chain form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compounds dehydrate rapidly to give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hydroxymethylfurfural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(‘HMF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’).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a white crystalline solid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carbohydrates are highly soluble when compared to other sugars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absorb moisture quickly and release it slowly into the environment with respect to other sugars.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somerization of glucose into fructose with homogenous amine-type base  catalysts: amine structure, chain length, and kinetics | Bioresources and  Bioprocessing | Full Te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79248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JEE Main, JEE Advanced, CBSE, NEET, IIT, free study packages, test papers,  counselling, ask experts - Studyadda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57200"/>
            <a:ext cx="67818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arbohydrat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7724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roperties of Glucose, Fructose and Galacto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838200"/>
            <a:ext cx="62484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177</Words>
  <Application>Microsoft Office PowerPoint</Application>
  <PresentationFormat>On-screen Show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Fructose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Fructose</dc:title>
  <dc:creator>welcome</dc:creator>
  <cp:lastModifiedBy>welcome</cp:lastModifiedBy>
  <cp:revision>10</cp:revision>
  <dcterms:created xsi:type="dcterms:W3CDTF">2020-10-23T05:29:45Z</dcterms:created>
  <dcterms:modified xsi:type="dcterms:W3CDTF">2020-11-03T08:09:44Z</dcterms:modified>
</cp:coreProperties>
</file>